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64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99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57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601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97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78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635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77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52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53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70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86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714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5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7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2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60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0BB830B-446A-4AB6-9279-8C61406D324A}" type="datetimeFigureOut">
              <a:rPr lang="ru-RU" smtClean="0"/>
              <a:t>19.12.2019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32DBF0-9272-422A-8075-BB5E6D6316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522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251" y="2262073"/>
            <a:ext cx="10889672" cy="2134975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Автоматизированная информационная система для ресторанного </a:t>
            </a:r>
            <a:r>
              <a:rPr lang="ru-RU" dirty="0" smtClean="0">
                <a:effectLst/>
              </a:rPr>
              <a:t>бизнеса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47" y="157017"/>
            <a:ext cx="2058814" cy="2105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199" y="305844"/>
            <a:ext cx="9679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Федеральное казенное профессиональное образовательное учреждение «Новокузнецкий государственный гуманитарно-технический колледж-интернат» </a:t>
            </a:r>
            <a:br>
              <a:rPr lang="ru-RU" sz="2400" dirty="0"/>
            </a:br>
            <a:r>
              <a:rPr lang="ru-RU" sz="2400" dirty="0"/>
              <a:t>Министерства Труда и социальной защиты Российской Федерации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3309" y="4922982"/>
            <a:ext cx="532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Выполнил студент Копотилкин М.А.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3309" y="5433698"/>
            <a:ext cx="4490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Руководитель Грисман С.С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110182" y="6223782"/>
            <a:ext cx="262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Новокузнецк, 2019</a:t>
            </a:r>
          </a:p>
        </p:txBody>
      </p:sp>
    </p:spTree>
    <p:extLst>
      <p:ext uri="{BB962C8B-B14F-4D97-AF65-F5344CB8AC3E}">
        <p14:creationId xmlns:p14="http://schemas.microsoft.com/office/powerpoint/2010/main" val="212528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40082" y="143144"/>
            <a:ext cx="5857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Visual Studio </a:t>
            </a:r>
            <a:r>
              <a:rPr lang="ru-RU" sz="4000" dirty="0"/>
              <a:t>и язык </a:t>
            </a:r>
            <a:r>
              <a:rPr lang="en-US" sz="4000" dirty="0"/>
              <a:t>C#</a:t>
            </a:r>
            <a:endParaRPr lang="ru-RU" sz="4000" dirty="0"/>
          </a:p>
        </p:txBody>
      </p:sp>
      <p:pic>
        <p:nvPicPr>
          <p:cNvPr id="2050" name="Picture 2" descr="Картинки по запросу visual studio и C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4" y="1595535"/>
            <a:ext cx="7341777" cy="516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427180" y="783957"/>
            <a:ext cx="476482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Приложение разрабатывалось в программе Microsoft Visual Studio </a:t>
            </a:r>
            <a:r>
              <a:rPr lang="ru-RU" sz="2800" dirty="0" smtClean="0"/>
              <a:t>20</a:t>
            </a:r>
            <a:r>
              <a:rPr lang="en-US" sz="2800" dirty="0" smtClean="0"/>
              <a:t>19</a:t>
            </a:r>
            <a:r>
              <a:rPr lang="ru-RU" sz="2800" dirty="0" smtClean="0"/>
              <a:t>. </a:t>
            </a:r>
            <a:r>
              <a:rPr lang="ru-RU" sz="2800" dirty="0"/>
              <a:t>Приложение работает со многими языками программирования. Оно имеет графический интерфейс для построения </a:t>
            </a:r>
            <a:r>
              <a:rPr lang="ru-RU" sz="2800" dirty="0" smtClean="0"/>
              <a:t>приложений </a:t>
            </a:r>
            <a:r>
              <a:rPr lang="ru-RU" sz="2800" dirty="0"/>
              <a:t>и программную оболочку для работы непосредственно </a:t>
            </a:r>
            <a:r>
              <a:rPr lang="ru-RU" sz="2800" dirty="0" smtClean="0"/>
              <a:t>с</a:t>
            </a:r>
            <a:r>
              <a:rPr lang="en-US" sz="2800" dirty="0" smtClean="0"/>
              <a:t> </a:t>
            </a:r>
            <a:r>
              <a:rPr lang="ru-RU" sz="2800" dirty="0" smtClean="0"/>
              <a:t>самим</a:t>
            </a:r>
            <a:r>
              <a:rPr lang="en-US" sz="2800" dirty="0" smtClean="0"/>
              <a:t> </a:t>
            </a:r>
            <a:r>
              <a:rPr lang="ru-RU" sz="2800" dirty="0" smtClean="0"/>
              <a:t>кодом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783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6922" y="83128"/>
            <a:ext cx="10353762" cy="886690"/>
          </a:xfrm>
        </p:spPr>
        <p:txBody>
          <a:bodyPr/>
          <a:lstStyle/>
          <a:p>
            <a:r>
              <a:rPr lang="ru-RU" dirty="0" smtClean="0"/>
              <a:t>Прототип приложения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3732" t="11574" r="10432" b="5165"/>
          <a:stretch/>
        </p:blipFill>
        <p:spPr bwMode="auto">
          <a:xfrm>
            <a:off x="2454002" y="969818"/>
            <a:ext cx="7439602" cy="4059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17111" y="5200073"/>
            <a:ext cx="5357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Прототипом приложения послужил сайт «То Место»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2458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803564"/>
          </a:xfrm>
        </p:spPr>
        <p:txBody>
          <a:bodyPr/>
          <a:lstStyle/>
          <a:p>
            <a:r>
              <a:rPr lang="ru-RU" dirty="0"/>
              <a:t>И</a:t>
            </a:r>
            <a:r>
              <a:rPr lang="ru-RU" dirty="0" smtClean="0"/>
              <a:t>нтерфейс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37674" t="19281" r="37603" b="22463"/>
          <a:stretch/>
        </p:blipFill>
        <p:spPr bwMode="auto">
          <a:xfrm>
            <a:off x="387322" y="668019"/>
            <a:ext cx="2549841" cy="2789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37604" t="19751" r="37713" b="22463"/>
          <a:stretch/>
        </p:blipFill>
        <p:spPr bwMode="auto">
          <a:xfrm>
            <a:off x="3291883" y="668019"/>
            <a:ext cx="3325091" cy="2789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t="2695" b="6482"/>
          <a:stretch/>
        </p:blipFill>
        <p:spPr bwMode="auto">
          <a:xfrm>
            <a:off x="717261" y="3833091"/>
            <a:ext cx="5492750" cy="2832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t="8294" b="27210"/>
          <a:stretch/>
        </p:blipFill>
        <p:spPr bwMode="auto">
          <a:xfrm>
            <a:off x="6471314" y="4097713"/>
            <a:ext cx="5160645" cy="2153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t="8500" r="1091" b="20390"/>
          <a:stretch/>
        </p:blipFill>
        <p:spPr bwMode="auto">
          <a:xfrm>
            <a:off x="6971694" y="1344757"/>
            <a:ext cx="4972685" cy="2112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602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1"/>
            <a:ext cx="10353762" cy="711200"/>
          </a:xfrm>
        </p:spPr>
        <p:txBody>
          <a:bodyPr>
            <a:normAutofit/>
          </a:bodyPr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1"/>
            <a:ext cx="12272496" cy="385214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1185" y="4563348"/>
            <a:ext cx="110189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 дальнейшем планируется провести более детальную проработку интерфейса приложения. Планируется улучшить работоспособность </a:t>
            </a:r>
            <a:r>
              <a:rPr lang="ru-RU" sz="2800" dirty="0" smtClean="0"/>
              <a:t>программы, добавить больше функционала приложения. Разработать веб-интерфейс и создать сайт для данного приложения.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0184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251" y="2262073"/>
            <a:ext cx="10889672" cy="2134975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Автоматизированная информационная система для ресторанного </a:t>
            </a:r>
            <a:r>
              <a:rPr lang="ru-RU" dirty="0" smtClean="0">
                <a:effectLst/>
              </a:rPr>
              <a:t>бизнеса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47" y="157017"/>
            <a:ext cx="2058814" cy="2105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199" y="305844"/>
            <a:ext cx="9679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Федеральное казенное профессиональное образовательное учреждение «Новокузнецкий государственный гуманитарно-технический колледж-интернат» </a:t>
            </a:r>
            <a:br>
              <a:rPr lang="ru-RU" sz="2400" dirty="0"/>
            </a:br>
            <a:r>
              <a:rPr lang="ru-RU" sz="2400" dirty="0"/>
              <a:t>Министерства Труда и социальной защиты Российской Федерации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3309" y="4922982"/>
            <a:ext cx="532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Выполнил студент Копотилкин М.А.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3309" y="5433698"/>
            <a:ext cx="4490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Руководитель Грисман С.С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110182" y="6223782"/>
            <a:ext cx="262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Новокузнецк, 2019</a:t>
            </a:r>
          </a:p>
        </p:txBody>
      </p:sp>
    </p:spTree>
    <p:extLst>
      <p:ext uri="{BB962C8B-B14F-4D97-AF65-F5344CB8AC3E}">
        <p14:creationId xmlns:p14="http://schemas.microsoft.com/office/powerpoint/2010/main" val="34152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/>
          <a:lstStyle/>
          <a:p>
            <a:r>
              <a:rPr lang="ru-RU" dirty="0" smtClean="0"/>
              <a:t>Актуальность 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970450"/>
            <a:ext cx="10353762" cy="229460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2800" dirty="0"/>
              <a:t>Актуальность темы обуславливается необходимостью создания продукта, который будет облегчать и ускорять процесс похода в ресторан, с использованием информационных технологий, которые прочно вошли в нашу повседневную жизнь.</a:t>
            </a:r>
          </a:p>
        </p:txBody>
      </p:sp>
      <p:pic>
        <p:nvPicPr>
          <p:cNvPr id="1042" name="Picture 18" descr="https://yana-property.com/upload/medialibrary/84b/84b991c28b0866060dd2d5601d977d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13" y="3265056"/>
            <a:ext cx="5151725" cy="334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45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853611"/>
          </a:xfrm>
        </p:spPr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736771"/>
            <a:ext cx="10353762" cy="2321390"/>
          </a:xfrm>
        </p:spPr>
        <p:txBody>
          <a:bodyPr/>
          <a:lstStyle/>
          <a:p>
            <a:r>
              <a:rPr lang="ru-RU" sz="3200" dirty="0">
                <a:effectLst/>
              </a:rPr>
              <a:t>Целью данного курсового проекта, является разработка </a:t>
            </a:r>
            <a:r>
              <a:rPr lang="ru-RU" sz="3200" dirty="0" smtClean="0">
                <a:effectLst/>
              </a:rPr>
              <a:t>Автоматизированной информационной системы </a:t>
            </a:r>
            <a:r>
              <a:rPr lang="ru-RU" sz="3200" dirty="0">
                <a:effectLst/>
              </a:rPr>
              <a:t>для ресторанного </a:t>
            </a:r>
            <a:r>
              <a:rPr lang="ru-RU" sz="3200" dirty="0" smtClean="0">
                <a:effectLst/>
              </a:rPr>
              <a:t>бизнеса</a:t>
            </a:r>
            <a:r>
              <a:rPr lang="ru-RU" sz="3200" dirty="0">
                <a:effectLst/>
              </a:rPr>
              <a:t> </a:t>
            </a:r>
            <a:r>
              <a:rPr lang="ru-RU" sz="3200" dirty="0" smtClean="0">
                <a:effectLst/>
              </a:rPr>
              <a:t>с </a:t>
            </a:r>
            <a:r>
              <a:rPr lang="ru-RU" sz="3200" dirty="0">
                <a:effectLst/>
              </a:rPr>
              <a:t>использованием СУБД </a:t>
            </a:r>
            <a:r>
              <a:rPr lang="en-US" sz="3200" dirty="0" smtClean="0">
                <a:effectLst/>
              </a:rPr>
              <a:t>SQL</a:t>
            </a:r>
            <a:r>
              <a:rPr lang="ru-RU" sz="3200" dirty="0" smtClean="0">
                <a:effectLst/>
              </a:rPr>
              <a:t> </a:t>
            </a:r>
            <a:r>
              <a:rPr lang="en-US" sz="3200" dirty="0" smtClean="0">
                <a:effectLst/>
              </a:rPr>
              <a:t>Server </a:t>
            </a:r>
            <a:r>
              <a:rPr lang="ru-RU" sz="3200" dirty="0">
                <a:effectLst/>
              </a:rPr>
              <a:t>и </a:t>
            </a:r>
            <a:r>
              <a:rPr lang="en-US" sz="3200" dirty="0">
                <a:effectLst/>
              </a:rPr>
              <a:t>Visual Studio</a:t>
            </a:r>
            <a:r>
              <a:rPr lang="ru-RU" sz="3200" dirty="0" smtClean="0">
                <a:effectLst/>
              </a:rPr>
              <a:t>. </a:t>
            </a:r>
            <a:endParaRPr lang="ru-RU" sz="3200" dirty="0">
              <a:effectLst/>
            </a:endParaRPr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6944" y1="78125" x2="46944" y2="78125"/>
                        <a14:foregroundMark x1="40556" y1="78906" x2="40556" y2="78906"/>
                        <a14:foregroundMark x1="34167" y1="82813" x2="34167" y2="82813"/>
                        <a14:foregroundMark x1="30556" y1="85352" x2="30556" y2="85352"/>
                        <a14:foregroundMark x1="44722" y1="89453" x2="47222" y2="89844"/>
                        <a14:foregroundMark x1="69444" y1="91797" x2="73889" y2="92188"/>
                        <a14:foregroundMark x1="79722" y1="92188" x2="83056" y2="92578"/>
                        <a14:foregroundMark x1="86389" y1="91602" x2="87500" y2="91016"/>
                        <a14:foregroundMark x1="87222" y1="86523" x2="84444" y2="84961"/>
                        <a14:foregroundMark x1="80278" y1="82813" x2="80278" y2="82813"/>
                        <a14:foregroundMark x1="74722" y1="80859" x2="74722" y2="80859"/>
                        <a14:foregroundMark x1="73889" y1="80859" x2="73889" y2="80859"/>
                        <a14:foregroundMark x1="59444" y1="92188" x2="59444" y2="92188"/>
                        <a14:foregroundMark x1="50833" y1="92578" x2="50833" y2="92578"/>
                        <a14:foregroundMark x1="45833" y1="89844" x2="45833" y2="89844"/>
                        <a14:foregroundMark x1="46111" y1="89258" x2="46111" y2="89258"/>
                        <a14:foregroundMark x1="47222" y1="88672" x2="47222" y2="88672"/>
                        <a14:foregroundMark x1="47500" y1="88672" x2="47500" y2="88672"/>
                        <a14:foregroundMark x1="48611" y1="88867" x2="48611" y2="89844"/>
                        <a14:foregroundMark x1="58611" y1="84375" x2="58611" y2="84375"/>
                        <a14:foregroundMark x1="61667" y1="81055" x2="61667" y2="81055"/>
                        <a14:foregroundMark x1="65278" y1="76563" x2="65278" y2="76563"/>
                        <a14:foregroundMark x1="80833" y1="75391" x2="80833" y2="75391"/>
                        <a14:foregroundMark x1="90833" y1="76953" x2="90833" y2="76953"/>
                        <a14:foregroundMark x1="81111" y1="86719" x2="81111" y2="86719"/>
                        <a14:foregroundMark x1="48611" y1="65234" x2="48611" y2="65234"/>
                        <a14:foregroundMark x1="45833" y1="88867" x2="45833" y2="88867"/>
                        <a14:foregroundMark x1="56667" y1="93555" x2="56667" y2="93555"/>
                        <a14:foregroundMark x1="56111" y1="88477" x2="56111" y2="88477"/>
                        <a14:foregroundMark x1="56389" y1="89648" x2="56389" y2="89648"/>
                        <a14:foregroundMark x1="38889" y1="94531" x2="38889" y2="94531"/>
                        <a14:foregroundMark x1="42500" y1="94922" x2="42500" y2="94922"/>
                        <a14:foregroundMark x1="26944" y1="96289" x2="26944" y2="96289"/>
                        <a14:foregroundMark x1="16944" y1="95703" x2="16944" y2="95703"/>
                        <a14:foregroundMark x1="23889" y1="90430" x2="23889" y2="90430"/>
                        <a14:foregroundMark x1="23889" y1="83789" x2="23889" y2="83789"/>
                        <a14:foregroundMark x1="24167" y1="84766" x2="24167" y2="84766"/>
                        <a14:foregroundMark x1="41667" y1="83203" x2="41667" y2="83203"/>
                        <a14:foregroundMark x1="41944" y1="81250" x2="41944" y2="81250"/>
                        <a14:foregroundMark x1="11667" y1="78906" x2="11667" y2="78906"/>
                        <a14:foregroundMark x1="20000" y1="83398" x2="20000" y2="83398"/>
                        <a14:foregroundMark x1="15000" y1="82813" x2="15000" y2="82813"/>
                        <a14:foregroundMark x1="14167" y1="83789" x2="14167" y2="83789"/>
                        <a14:foregroundMark x1="12778" y1="77930" x2="12778" y2="77930"/>
                        <a14:foregroundMark x1="18889" y1="82617" x2="18889" y2="82617"/>
                        <a14:foregroundMark x1="25278" y1="82422" x2="25278" y2="82422"/>
                        <a14:foregroundMark x1="36389" y1="81641" x2="36389" y2="81641"/>
                        <a14:foregroundMark x1="43611" y1="81445" x2="43611" y2="81445"/>
                        <a14:foregroundMark x1="47500" y1="82227" x2="47500" y2="82227"/>
                        <a14:foregroundMark x1="54722" y1="82031" x2="54722" y2="82031"/>
                        <a14:foregroundMark x1="51667" y1="82227" x2="51667" y2="82227"/>
                        <a14:foregroundMark x1="53333" y1="76172" x2="53333" y2="76172"/>
                        <a14:foregroundMark x1="34722" y1="95117" x2="34722" y2="95117"/>
                        <a14:foregroundMark x1="3056" y1="87109" x2="3056" y2="87109"/>
                        <a14:foregroundMark x1="24722" y1="89258" x2="24722" y2="89258"/>
                        <a14:foregroundMark x1="22778" y1="89063" x2="22778" y2="89063"/>
                        <a14:foregroundMark x1="18056" y1="89648" x2="18056" y2="89648"/>
                        <a14:foregroundMark x1="18056" y1="91211" x2="18056" y2="91211"/>
                        <a14:foregroundMark x1="8333" y1="89063" x2="8333" y2="89063"/>
                        <a14:foregroundMark x1="29722" y1="90234" x2="29722" y2="90234"/>
                        <a14:foregroundMark x1="37222" y1="89648" x2="37222" y2="89648"/>
                        <a14:foregroundMark x1="51111" y1="88672" x2="51111" y2="88672"/>
                        <a14:foregroundMark x1="55833" y1="81641" x2="55833" y2="81641"/>
                        <a14:foregroundMark x1="62778" y1="81641" x2="62778" y2="81641"/>
                        <a14:foregroundMark x1="71389" y1="75977" x2="71389" y2="75977"/>
                        <a14:foregroundMark x1="77500" y1="81250" x2="77500" y2="81250"/>
                        <a14:foregroundMark x1="81111" y1="80469" x2="81111" y2="80469"/>
                        <a14:foregroundMark x1="82500" y1="86133" x2="82500" y2="86133"/>
                        <a14:foregroundMark x1="76389" y1="86133" x2="76389" y2="86133"/>
                        <a14:foregroundMark x1="73611" y1="86328" x2="73611" y2="86328"/>
                        <a14:foregroundMark x1="90556" y1="88281" x2="90556" y2="88281"/>
                        <a14:foregroundMark x1="67778" y1="87891" x2="67778" y2="87891"/>
                        <a14:foregroundMark x1="61667" y1="87695" x2="61667" y2="87695"/>
                        <a14:backgroundMark x1="46667" y1="391" x2="46667" y2="391"/>
                        <a14:backgroundMark x1="48611" y1="391" x2="48611" y2="3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700" y="2857602"/>
            <a:ext cx="3817620" cy="37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2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>
            <a:noAutofit/>
          </a:bodyPr>
          <a:lstStyle/>
          <a:p>
            <a:r>
              <a:rPr lang="ru-RU" sz="4800" dirty="0" smtClean="0"/>
              <a:t>Объект и предмет исследования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6960" y="1056263"/>
            <a:ext cx="10932160" cy="1646297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ru-RU" sz="3600" dirty="0" smtClean="0"/>
              <a:t>Объектом является </a:t>
            </a:r>
            <a:r>
              <a:rPr lang="ru-RU" sz="3600" dirty="0" smtClean="0">
                <a:effectLst/>
              </a:rPr>
              <a:t>Автоматизированная информационная система </a:t>
            </a:r>
            <a:r>
              <a:rPr lang="ru-RU" sz="3600" dirty="0">
                <a:effectLst/>
              </a:rPr>
              <a:t>для ресторанного бизнеса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76960" y="2702560"/>
            <a:ext cx="10901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Предметом является возможность оптимизации процессов, связанных с обработкой информации и её обменом с пользователями, регистрация незарегистрированных, и авторизация в системе уже зарегистрированных клиентов, а также применение функций для коммуникабельности переходов в приложении.</a:t>
            </a:r>
          </a:p>
        </p:txBody>
      </p:sp>
    </p:spTree>
    <p:extLst>
      <p:ext uri="{BB962C8B-B14F-4D97-AF65-F5344CB8AC3E}">
        <p14:creationId xmlns:p14="http://schemas.microsoft.com/office/powerpoint/2010/main" val="403254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18" y="0"/>
            <a:ext cx="10353762" cy="1133010"/>
          </a:xfrm>
        </p:spPr>
        <p:txBody>
          <a:bodyPr>
            <a:noAutofit/>
          </a:bodyPr>
          <a:lstStyle/>
          <a:p>
            <a:r>
              <a:rPr lang="ru-RU" sz="6000" dirty="0" smtClean="0"/>
              <a:t>Задачи</a:t>
            </a:r>
            <a:endParaRPr lang="ru-RU" sz="6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440" y="1133010"/>
            <a:ext cx="11958319" cy="5623389"/>
          </a:xfrm>
        </p:spPr>
        <p:txBody>
          <a:bodyPr>
            <a:noAutofit/>
          </a:bodyPr>
          <a:lstStyle/>
          <a:p>
            <a:r>
              <a:rPr lang="ru-RU" sz="3200" dirty="0" smtClean="0"/>
              <a:t>Разработать техническое задание</a:t>
            </a:r>
          </a:p>
          <a:p>
            <a:r>
              <a:rPr lang="ru-RU" sz="3200" dirty="0" smtClean="0"/>
              <a:t>Выбрать и обоснование средство реализации базы данных</a:t>
            </a:r>
          </a:p>
          <a:p>
            <a:r>
              <a:rPr lang="ru-RU" sz="3200" dirty="0" smtClean="0"/>
              <a:t>Выполнить анализ прототипа</a:t>
            </a:r>
          </a:p>
          <a:p>
            <a:r>
              <a:rPr lang="ru-RU" sz="3200" dirty="0" smtClean="0"/>
              <a:t>Провести анализ и проектирование базы данных</a:t>
            </a:r>
          </a:p>
          <a:p>
            <a:r>
              <a:rPr lang="ru-RU" sz="3200" dirty="0" smtClean="0"/>
              <a:t>Выбрать и обосновать программное средство реализации</a:t>
            </a:r>
          </a:p>
          <a:p>
            <a:r>
              <a:rPr lang="ru-RU" sz="3200" dirty="0" smtClean="0"/>
              <a:t>Разработать программный продукт</a:t>
            </a:r>
          </a:p>
          <a:p>
            <a:r>
              <a:rPr lang="ru-RU" sz="3200" dirty="0" smtClean="0"/>
              <a:t>Провести тестирование и отладку</a:t>
            </a:r>
          </a:p>
          <a:p>
            <a:r>
              <a:rPr lang="ru-RU" sz="3200" dirty="0" smtClean="0"/>
              <a:t>Разработать руководство пользователя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701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71" y="101976"/>
            <a:ext cx="12563847" cy="3878898"/>
          </a:xfrm>
        </p:spPr>
      </p:pic>
      <p:sp>
        <p:nvSpPr>
          <p:cNvPr id="4" name="TextBox 3"/>
          <p:cNvSpPr txBox="1"/>
          <p:nvPr/>
        </p:nvSpPr>
        <p:spPr>
          <a:xfrm>
            <a:off x="309543" y="4424218"/>
            <a:ext cx="11536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В режиме администратора должна быть возможность просматривать и редактировать пользователей, редактировать меню, удалять заказы пользователей, смотреть их заказы.</a:t>
            </a:r>
          </a:p>
        </p:txBody>
      </p:sp>
    </p:spTree>
    <p:extLst>
      <p:ext uri="{BB962C8B-B14F-4D97-AF65-F5344CB8AC3E}">
        <p14:creationId xmlns:p14="http://schemas.microsoft.com/office/powerpoint/2010/main" val="337211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7" y="-101600"/>
            <a:ext cx="11425382" cy="3398982"/>
          </a:xfrm>
        </p:spPr>
      </p:pic>
      <p:sp>
        <p:nvSpPr>
          <p:cNvPr id="6" name="TextBox 5"/>
          <p:cNvSpPr txBox="1"/>
          <p:nvPr/>
        </p:nvSpPr>
        <p:spPr>
          <a:xfrm>
            <a:off x="314036" y="3583709"/>
            <a:ext cx="116285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 режиме пользователя должна быть возможность регистрации и авторизации пользователя. Пользователь может выбрать блюда и заказать их, также пользователь может выбрать столик и время. Пользователю будут видны все его заказы.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692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184728"/>
            <a:ext cx="10353762" cy="970450"/>
          </a:xfrm>
        </p:spPr>
        <p:txBody>
          <a:bodyPr/>
          <a:lstStyle/>
          <a:p>
            <a:r>
              <a:rPr lang="ru-RU" dirty="0" smtClean="0"/>
              <a:t>Требования к приложению</a:t>
            </a:r>
            <a:endParaRPr lang="ru-RU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73309" y="1515590"/>
            <a:ext cx="7091464" cy="94358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Согласно техническому заданию к приложению должна быть предоставлена документация, содержащая техническое описание продукта и руководство пользователя</a:t>
            </a:r>
            <a:endParaRPr lang="ru-RU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849877" y="2836445"/>
            <a:ext cx="7091464" cy="94358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Приложение должно иметь интерфейс и документацию на русском языке</a:t>
            </a:r>
            <a:endParaRPr lang="ru-RU" dirty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294330" y="4163981"/>
            <a:ext cx="7091464" cy="943583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Разработка программного продукта предусматривается по </a:t>
            </a:r>
            <a:r>
              <a:rPr lang="en-US" dirty="0" smtClean="0"/>
              <a:t>OS </a:t>
            </a:r>
            <a:r>
              <a:rPr lang="ru-RU" dirty="0" smtClean="0"/>
              <a:t>не ниже </a:t>
            </a:r>
            <a:r>
              <a:rPr lang="en-US" dirty="0" smtClean="0"/>
              <a:t>Windows 7</a:t>
            </a:r>
            <a:endParaRPr lang="ru-RU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4553675" y="5491517"/>
            <a:ext cx="7091464" cy="943583"/>
          </a:xfrm>
          <a:prstGeom prst="roundRect">
            <a:avLst>
              <a:gd name="adj" fmla="val 0"/>
            </a:avLst>
          </a:prstGeom>
          <a:solidFill>
            <a:srgbClr val="F58F8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 SQL Server, Visual Studio</a:t>
            </a:r>
          </a:p>
          <a:p>
            <a:pPr algn="ctr"/>
            <a:r>
              <a:rPr lang="ru-RU" dirty="0" smtClean="0"/>
              <a:t>Так же необходимо не менее </a:t>
            </a:r>
            <a:r>
              <a:rPr lang="ru-RU" dirty="0" smtClean="0"/>
              <a:t>2ГБ </a:t>
            </a:r>
            <a:r>
              <a:rPr lang="ru-RU" dirty="0" smtClean="0"/>
              <a:t>ОЗУ и </a:t>
            </a:r>
            <a:r>
              <a:rPr lang="ru-RU" dirty="0" smtClean="0"/>
              <a:t>4ГБ</a:t>
            </a:r>
            <a:r>
              <a:rPr lang="ru-RU" dirty="0" smtClean="0"/>
              <a:t> </a:t>
            </a:r>
            <a:r>
              <a:rPr lang="ru-RU" dirty="0" smtClean="0"/>
              <a:t>ПЗУ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9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0647" y="13812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SQL Server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23274" y="1170512"/>
            <a:ext cx="11508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Microsoft SQL Server — система управления реляционными базами </a:t>
            </a:r>
            <a:r>
              <a:rPr lang="ru-RU" sz="2800" dirty="0" smtClean="0"/>
              <a:t>данных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3273" y="2265326"/>
            <a:ext cx="115085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База данных MS SQL – это система, предназначенная для хранения и обработки информации</a:t>
            </a:r>
            <a:endParaRPr lang="ru-RU" sz="2800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-101600" y="3219433"/>
            <a:ext cx="12293600" cy="3388104"/>
            <a:chOff x="-101600" y="3219433"/>
            <a:chExt cx="12293600" cy="3388104"/>
          </a:xfrm>
        </p:grpSpPr>
        <p:pic>
          <p:nvPicPr>
            <p:cNvPr id="1028" name="Picture 4" descr="Похожее изображение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54"/>
            <a:stretch/>
          </p:blipFill>
          <p:spPr bwMode="auto">
            <a:xfrm>
              <a:off x="-101600" y="3219433"/>
              <a:ext cx="3653113" cy="283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Картинки по запросу База данных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760" y="3360140"/>
              <a:ext cx="2428240" cy="242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Картинки по запросу компьюте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4" y="3219433"/>
              <a:ext cx="4203989" cy="338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Прямая со стрелкой 10"/>
            <p:cNvCxnSpPr/>
            <p:nvPr/>
          </p:nvCxnSpPr>
          <p:spPr>
            <a:xfrm flipV="1">
              <a:off x="7489767" y="4433915"/>
              <a:ext cx="2160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75290" y="3479808"/>
              <a:ext cx="25889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800" dirty="0" smtClean="0"/>
                <a:t>Объект базы данных</a:t>
              </a:r>
              <a:endParaRPr lang="ru-RU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60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318</TotalTime>
  <Words>415</Words>
  <Application>Microsoft Office PowerPoint</Application>
  <PresentationFormat>Широкоэкранный</PresentationFormat>
  <Paragraphs>45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Calisto MT</vt:lpstr>
      <vt:lpstr>Trebuchet MS</vt:lpstr>
      <vt:lpstr>Wingdings 2</vt:lpstr>
      <vt:lpstr>Сланец</vt:lpstr>
      <vt:lpstr>Автоматизированная информационная система для ресторанного бизнеса</vt:lpstr>
      <vt:lpstr>Актуальность темы</vt:lpstr>
      <vt:lpstr>Цель</vt:lpstr>
      <vt:lpstr>Объект и предмет исследования</vt:lpstr>
      <vt:lpstr>Задачи</vt:lpstr>
      <vt:lpstr>Презентация PowerPoint</vt:lpstr>
      <vt:lpstr>Презентация PowerPoint</vt:lpstr>
      <vt:lpstr>Требования к приложению</vt:lpstr>
      <vt:lpstr>SQL Server</vt:lpstr>
      <vt:lpstr>Презентация PowerPoint</vt:lpstr>
      <vt:lpstr>Прототип приложения</vt:lpstr>
      <vt:lpstr>Интерфейс</vt:lpstr>
      <vt:lpstr>Заключение</vt:lpstr>
      <vt:lpstr>Автоматизированная информационная система для ресторанного бизнеса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Автоматизированная информационная система для ресторанного бизнеса</dc:title>
  <dc:creator>Admin</dc:creator>
  <cp:lastModifiedBy>Admin</cp:lastModifiedBy>
  <cp:revision>25</cp:revision>
  <dcterms:created xsi:type="dcterms:W3CDTF">2019-12-18T03:42:49Z</dcterms:created>
  <dcterms:modified xsi:type="dcterms:W3CDTF">2019-12-19T03:49:27Z</dcterms:modified>
</cp:coreProperties>
</file>